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antason Expanded" panose="020B0604020202020204" charset="-34"/>
      <p:regular r:id="rId18"/>
    </p:embeddedFont>
    <p:embeddedFont>
      <p:font typeface="Anantason Expanded Bold" panose="020B0604020202020204" charset="-34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7.png"/><Relationship Id="rId5" Type="http://schemas.openxmlformats.org/officeDocument/2006/relationships/image" Target="../media/image3.png"/><Relationship Id="rId10" Type="http://schemas.openxmlformats.org/officeDocument/2006/relationships/image" Target="../media/image46.svg"/><Relationship Id="rId4" Type="http://schemas.openxmlformats.org/officeDocument/2006/relationships/image" Target="../media/image6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50.svg"/><Relationship Id="rId4" Type="http://schemas.openxmlformats.org/officeDocument/2006/relationships/image" Target="../media/image6.sv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0.svg"/><Relationship Id="rId4" Type="http://schemas.openxmlformats.org/officeDocument/2006/relationships/image" Target="../media/image6.sv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0.svg"/><Relationship Id="rId4" Type="http://schemas.openxmlformats.org/officeDocument/2006/relationships/image" Target="../media/image6.sv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-AuG2d8A8xQ2R8bZRwesQas98vZrc7yM?usp=drive_link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hyperlink" Target="https://drive.google.com/drive/folders/1-AuG2d8A8xQ2R8bZRwesQas98vZrc7yM?usp=drive_lin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1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sv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sv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53675"/>
          </a:xfrm>
          <a:custGeom>
            <a:avLst/>
            <a:gdLst/>
            <a:ahLst/>
            <a:cxnLst/>
            <a:rect l="l" t="t" r="r" b="b"/>
            <a:pathLst>
              <a:path w="18288000" h="10353675">
                <a:moveTo>
                  <a:pt x="0" y="0"/>
                </a:moveTo>
                <a:lnTo>
                  <a:pt x="18288000" y="0"/>
                </a:lnTo>
                <a:lnTo>
                  <a:pt x="18288000" y="10353675"/>
                </a:lnTo>
                <a:lnTo>
                  <a:pt x="0" y="1035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66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40319" y="8179653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1" y="0"/>
                </a:lnTo>
                <a:lnTo>
                  <a:pt x="12904001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7711" y="5496754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8" y="0"/>
                </a:lnTo>
                <a:lnTo>
                  <a:pt x="3800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7952097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37495" y="2866523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5" y="0"/>
                </a:lnTo>
                <a:lnTo>
                  <a:pt x="419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24101" y="0"/>
            <a:ext cx="5096042" cy="2866523"/>
          </a:xfrm>
          <a:custGeom>
            <a:avLst/>
            <a:gdLst/>
            <a:ahLst/>
            <a:cxnLst/>
            <a:rect l="l" t="t" r="r" b="b"/>
            <a:pathLst>
              <a:path w="5096042" h="2866523">
                <a:moveTo>
                  <a:pt x="0" y="0"/>
                </a:moveTo>
                <a:lnTo>
                  <a:pt x="5096042" y="0"/>
                </a:lnTo>
                <a:lnTo>
                  <a:pt x="5096042" y="2866523"/>
                </a:lnTo>
                <a:lnTo>
                  <a:pt x="0" y="2866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796102" y="3819795"/>
            <a:ext cx="7752040" cy="167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4"/>
              </a:lnSpc>
            </a:pPr>
            <a:r>
              <a:rPr lang="en-US" sz="4852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Project Presentation on </a:t>
            </a:r>
          </a:p>
          <a:p>
            <a:pPr algn="ctr">
              <a:lnSpc>
                <a:spcPts val="6794"/>
              </a:lnSpc>
            </a:pPr>
            <a:r>
              <a:rPr lang="en-US" sz="4852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Audible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96279" y="6973764"/>
            <a:ext cx="32826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E17EB"/>
                </a:solidFill>
                <a:latin typeface="Canva Sans"/>
                <a:ea typeface="Canva Sans"/>
                <a:cs typeface="Canva Sans"/>
                <a:sym typeface="Canva Sans"/>
              </a:rPr>
              <a:t>By Jatin Limaye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24580"/>
            <a:ext cx="3224168" cy="662420"/>
          </a:xfrm>
          <a:custGeom>
            <a:avLst/>
            <a:gdLst/>
            <a:ahLst/>
            <a:cxnLst/>
            <a:rect l="l" t="t" r="r" b="b"/>
            <a:pathLst>
              <a:path w="3224168" h="662420">
                <a:moveTo>
                  <a:pt x="0" y="0"/>
                </a:moveTo>
                <a:lnTo>
                  <a:pt x="3224168" y="0"/>
                </a:lnTo>
                <a:lnTo>
                  <a:pt x="3224168" y="662420"/>
                </a:lnTo>
                <a:lnTo>
                  <a:pt x="0" y="662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8816" y="7667544"/>
            <a:ext cx="3929184" cy="2619456"/>
          </a:xfrm>
          <a:custGeom>
            <a:avLst/>
            <a:gdLst/>
            <a:ahLst/>
            <a:cxnLst/>
            <a:rect l="l" t="t" r="r" b="b"/>
            <a:pathLst>
              <a:path w="3929184" h="2619456">
                <a:moveTo>
                  <a:pt x="0" y="0"/>
                </a:moveTo>
                <a:lnTo>
                  <a:pt x="3929184" y="0"/>
                </a:lnTo>
                <a:lnTo>
                  <a:pt x="3929184" y="2619456"/>
                </a:lnTo>
                <a:lnTo>
                  <a:pt x="0" y="26194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44028" y="4830112"/>
            <a:ext cx="8894927" cy="5456888"/>
          </a:xfrm>
          <a:custGeom>
            <a:avLst/>
            <a:gdLst/>
            <a:ahLst/>
            <a:cxnLst/>
            <a:rect l="l" t="t" r="r" b="b"/>
            <a:pathLst>
              <a:path w="8894927" h="5456888">
                <a:moveTo>
                  <a:pt x="0" y="0"/>
                </a:moveTo>
                <a:lnTo>
                  <a:pt x="8894928" y="0"/>
                </a:lnTo>
                <a:lnTo>
                  <a:pt x="8894928" y="5456888"/>
                </a:lnTo>
                <a:lnTo>
                  <a:pt x="0" y="54568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24580"/>
            <a:ext cx="3224168" cy="662420"/>
          </a:xfrm>
          <a:custGeom>
            <a:avLst/>
            <a:gdLst/>
            <a:ahLst/>
            <a:cxnLst/>
            <a:rect l="l" t="t" r="r" b="b"/>
            <a:pathLst>
              <a:path w="3224168" h="662420">
                <a:moveTo>
                  <a:pt x="0" y="0"/>
                </a:moveTo>
                <a:lnTo>
                  <a:pt x="3224168" y="0"/>
                </a:lnTo>
                <a:lnTo>
                  <a:pt x="3224168" y="662420"/>
                </a:lnTo>
                <a:lnTo>
                  <a:pt x="0" y="662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38000" y="-318126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91318" y="7141977"/>
            <a:ext cx="2096682" cy="3145023"/>
          </a:xfrm>
          <a:custGeom>
            <a:avLst/>
            <a:gdLst/>
            <a:ahLst/>
            <a:cxnLst/>
            <a:rect l="l" t="t" r="r" b="b"/>
            <a:pathLst>
              <a:path w="2096682" h="3145023">
                <a:moveTo>
                  <a:pt x="0" y="0"/>
                </a:moveTo>
                <a:lnTo>
                  <a:pt x="2096682" y="0"/>
                </a:lnTo>
                <a:lnTo>
                  <a:pt x="2096682" y="3145023"/>
                </a:lnTo>
                <a:lnTo>
                  <a:pt x="0" y="3145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400" y="9776980"/>
            <a:ext cx="3224168" cy="662420"/>
          </a:xfrm>
          <a:custGeom>
            <a:avLst/>
            <a:gdLst/>
            <a:ahLst/>
            <a:cxnLst/>
            <a:rect l="l" t="t" r="r" b="b"/>
            <a:pathLst>
              <a:path w="3224168" h="662420">
                <a:moveTo>
                  <a:pt x="0" y="0"/>
                </a:moveTo>
                <a:lnTo>
                  <a:pt x="3224168" y="0"/>
                </a:lnTo>
                <a:lnTo>
                  <a:pt x="3224168" y="662420"/>
                </a:lnTo>
                <a:lnTo>
                  <a:pt x="0" y="662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11346" y="4443794"/>
            <a:ext cx="9461457" cy="5843206"/>
          </a:xfrm>
          <a:custGeom>
            <a:avLst/>
            <a:gdLst/>
            <a:ahLst/>
            <a:cxnLst/>
            <a:rect l="l" t="t" r="r" b="b"/>
            <a:pathLst>
              <a:path w="9461457" h="5843206">
                <a:moveTo>
                  <a:pt x="0" y="0"/>
                </a:moveTo>
                <a:lnTo>
                  <a:pt x="9461457" y="0"/>
                </a:lnTo>
                <a:lnTo>
                  <a:pt x="9461457" y="5843206"/>
                </a:lnTo>
                <a:lnTo>
                  <a:pt x="0" y="5843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38000" y="-318126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9624580"/>
            <a:ext cx="3224168" cy="662420"/>
          </a:xfrm>
          <a:custGeom>
            <a:avLst/>
            <a:gdLst/>
            <a:ahLst/>
            <a:cxnLst/>
            <a:rect l="l" t="t" r="r" b="b"/>
            <a:pathLst>
              <a:path w="3224168" h="662420">
                <a:moveTo>
                  <a:pt x="0" y="0"/>
                </a:moveTo>
                <a:lnTo>
                  <a:pt x="3224168" y="0"/>
                </a:lnTo>
                <a:lnTo>
                  <a:pt x="3224168" y="662420"/>
                </a:lnTo>
                <a:lnTo>
                  <a:pt x="0" y="662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33773" y="4360939"/>
            <a:ext cx="9334314" cy="5926061"/>
          </a:xfrm>
          <a:custGeom>
            <a:avLst/>
            <a:gdLst/>
            <a:ahLst/>
            <a:cxnLst/>
            <a:rect l="l" t="t" r="r" b="b"/>
            <a:pathLst>
              <a:path w="9334314" h="5926061">
                <a:moveTo>
                  <a:pt x="0" y="0"/>
                </a:moveTo>
                <a:lnTo>
                  <a:pt x="9334314" y="0"/>
                </a:lnTo>
                <a:lnTo>
                  <a:pt x="9334314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8000" y="6937000"/>
            <a:ext cx="3350000" cy="3350000"/>
          </a:xfrm>
          <a:custGeom>
            <a:avLst/>
            <a:gdLst/>
            <a:ahLst/>
            <a:cxnLst/>
            <a:rect l="l" t="t" r="r" b="b"/>
            <a:pathLst>
              <a:path w="3350000" h="3350000">
                <a:moveTo>
                  <a:pt x="0" y="0"/>
                </a:moveTo>
                <a:lnTo>
                  <a:pt x="3350000" y="0"/>
                </a:lnTo>
                <a:lnTo>
                  <a:pt x="3350000" y="3350000"/>
                </a:lnTo>
                <a:lnTo>
                  <a:pt x="0" y="3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38000" y="-318126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7007" y="2313398"/>
            <a:ext cx="2744412" cy="563852"/>
          </a:xfrm>
          <a:custGeom>
            <a:avLst/>
            <a:gdLst/>
            <a:ahLst/>
            <a:cxnLst/>
            <a:rect l="l" t="t" r="r" b="b"/>
            <a:pathLst>
              <a:path w="2744412" h="563852">
                <a:moveTo>
                  <a:pt x="0" y="0"/>
                </a:moveTo>
                <a:lnTo>
                  <a:pt x="2744412" y="0"/>
                </a:lnTo>
                <a:lnTo>
                  <a:pt x="2744412" y="563852"/>
                </a:lnTo>
                <a:lnTo>
                  <a:pt x="0" y="563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5904" y="5251416"/>
            <a:ext cx="13365360" cy="5123632"/>
          </a:xfrm>
          <a:custGeom>
            <a:avLst/>
            <a:gdLst/>
            <a:ahLst/>
            <a:cxnLst/>
            <a:rect l="l" t="t" r="r" b="b"/>
            <a:pathLst>
              <a:path w="13365360" h="5123632">
                <a:moveTo>
                  <a:pt x="0" y="0"/>
                </a:moveTo>
                <a:lnTo>
                  <a:pt x="13365360" y="0"/>
                </a:lnTo>
                <a:lnTo>
                  <a:pt x="13365360" y="5123632"/>
                </a:lnTo>
                <a:lnTo>
                  <a:pt x="0" y="5123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06296" y="7425753"/>
            <a:ext cx="1906008" cy="2861247"/>
          </a:xfrm>
          <a:custGeom>
            <a:avLst/>
            <a:gdLst/>
            <a:ahLst/>
            <a:cxnLst/>
            <a:rect l="l" t="t" r="r" b="b"/>
            <a:pathLst>
              <a:path w="1906008" h="2861247">
                <a:moveTo>
                  <a:pt x="0" y="0"/>
                </a:moveTo>
                <a:lnTo>
                  <a:pt x="1906008" y="0"/>
                </a:lnTo>
                <a:lnTo>
                  <a:pt x="1906008" y="2861247"/>
                </a:lnTo>
                <a:lnTo>
                  <a:pt x="0" y="2861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11696" y="631165"/>
            <a:ext cx="47241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Cleaned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38000" y="-318126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7007" y="2313398"/>
            <a:ext cx="2744412" cy="563852"/>
          </a:xfrm>
          <a:custGeom>
            <a:avLst/>
            <a:gdLst/>
            <a:ahLst/>
            <a:cxnLst/>
            <a:rect l="l" t="t" r="r" b="b"/>
            <a:pathLst>
              <a:path w="2744412" h="563852">
                <a:moveTo>
                  <a:pt x="0" y="0"/>
                </a:moveTo>
                <a:lnTo>
                  <a:pt x="2744412" y="0"/>
                </a:lnTo>
                <a:lnTo>
                  <a:pt x="2744412" y="563852"/>
                </a:lnTo>
                <a:lnTo>
                  <a:pt x="0" y="563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6296" y="7425753"/>
            <a:ext cx="1906008" cy="2861247"/>
          </a:xfrm>
          <a:custGeom>
            <a:avLst/>
            <a:gdLst/>
            <a:ahLst/>
            <a:cxnLst/>
            <a:rect l="l" t="t" r="r" b="b"/>
            <a:pathLst>
              <a:path w="1906008" h="2861247">
                <a:moveTo>
                  <a:pt x="0" y="0"/>
                </a:moveTo>
                <a:lnTo>
                  <a:pt x="1906008" y="0"/>
                </a:lnTo>
                <a:lnTo>
                  <a:pt x="1906008" y="2861247"/>
                </a:lnTo>
                <a:lnTo>
                  <a:pt x="0" y="2861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368" y="4509861"/>
            <a:ext cx="13029824" cy="5777139"/>
          </a:xfrm>
          <a:custGeom>
            <a:avLst/>
            <a:gdLst/>
            <a:ahLst/>
            <a:cxnLst/>
            <a:rect l="l" t="t" r="r" b="b"/>
            <a:pathLst>
              <a:path w="13029824" h="5777139">
                <a:moveTo>
                  <a:pt x="0" y="0"/>
                </a:moveTo>
                <a:lnTo>
                  <a:pt x="13029824" y="0"/>
                </a:lnTo>
                <a:lnTo>
                  <a:pt x="13029824" y="5777139"/>
                </a:lnTo>
                <a:lnTo>
                  <a:pt x="0" y="57771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11696" y="631165"/>
            <a:ext cx="47241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Cleaned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38000" y="-318126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7007" y="2313398"/>
            <a:ext cx="2744412" cy="563852"/>
          </a:xfrm>
          <a:custGeom>
            <a:avLst/>
            <a:gdLst/>
            <a:ahLst/>
            <a:cxnLst/>
            <a:rect l="l" t="t" r="r" b="b"/>
            <a:pathLst>
              <a:path w="2744412" h="563852">
                <a:moveTo>
                  <a:pt x="0" y="0"/>
                </a:moveTo>
                <a:lnTo>
                  <a:pt x="2744412" y="0"/>
                </a:lnTo>
                <a:lnTo>
                  <a:pt x="2744412" y="563852"/>
                </a:lnTo>
                <a:lnTo>
                  <a:pt x="0" y="563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6296" y="7425753"/>
            <a:ext cx="1906008" cy="2861247"/>
          </a:xfrm>
          <a:custGeom>
            <a:avLst/>
            <a:gdLst/>
            <a:ahLst/>
            <a:cxnLst/>
            <a:rect l="l" t="t" r="r" b="b"/>
            <a:pathLst>
              <a:path w="1906008" h="2861247">
                <a:moveTo>
                  <a:pt x="0" y="0"/>
                </a:moveTo>
                <a:lnTo>
                  <a:pt x="1906008" y="0"/>
                </a:lnTo>
                <a:lnTo>
                  <a:pt x="1906008" y="2861247"/>
                </a:lnTo>
                <a:lnTo>
                  <a:pt x="0" y="2861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94185" y="3857156"/>
            <a:ext cx="5487878" cy="6168339"/>
          </a:xfrm>
          <a:custGeom>
            <a:avLst/>
            <a:gdLst/>
            <a:ahLst/>
            <a:cxnLst/>
            <a:rect l="l" t="t" r="r" b="b"/>
            <a:pathLst>
              <a:path w="5487878" h="6168339">
                <a:moveTo>
                  <a:pt x="0" y="0"/>
                </a:moveTo>
                <a:lnTo>
                  <a:pt x="5487878" y="0"/>
                </a:lnTo>
                <a:lnTo>
                  <a:pt x="5487878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11696" y="631165"/>
            <a:ext cx="47241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Cleaned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317197" y="7885422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8701197" y="7885422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13403" y="1215534"/>
            <a:ext cx="1423055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If you Like my Content then share with your friends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14536" y="6998327"/>
            <a:ext cx="30282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  <a:hlinkClick r:id="rId8" tooltip="https://drive.google.com/drive/folders/1-AuG2d8A8xQ2R8bZRwesQas98vZrc7yM?usp=drive_link"/>
              </a:rPr>
              <a:t>File Link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3403" y="4551113"/>
            <a:ext cx="1423055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E17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22372" y="0"/>
            <a:ext cx="14057746" cy="14057746"/>
          </a:xfrm>
          <a:custGeom>
            <a:avLst/>
            <a:gdLst/>
            <a:ahLst/>
            <a:cxnLst/>
            <a:rect l="l" t="t" r="r" b="b"/>
            <a:pathLst>
              <a:path w="14057746" h="14057746">
                <a:moveTo>
                  <a:pt x="0" y="0"/>
                </a:moveTo>
                <a:lnTo>
                  <a:pt x="14057746" y="0"/>
                </a:lnTo>
                <a:lnTo>
                  <a:pt x="14057746" y="14057746"/>
                </a:lnTo>
                <a:lnTo>
                  <a:pt x="0" y="1405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hlinkClick r:id="rId4" tooltip="https://drive.google.com/drive/folders/1-AuG2d8A8xQ2R8bZRwesQas98vZrc7yM?usp=drive_link"/>
          </p:cNvPr>
          <p:cNvSpPr/>
          <p:nvPr/>
        </p:nvSpPr>
        <p:spPr>
          <a:xfrm>
            <a:off x="-29412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b="-77777"/>
            </a:stretch>
          </a:blipFill>
        </p:spPr>
      </p:sp>
      <p:sp>
        <p:nvSpPr>
          <p:cNvPr id="4" name="Freeform 4"/>
          <p:cNvSpPr/>
          <p:nvPr/>
        </p:nvSpPr>
        <p:spPr>
          <a:xfrm rot="-3189427">
            <a:off x="16224877" y="8735097"/>
            <a:ext cx="3804820" cy="1860903"/>
          </a:xfrm>
          <a:custGeom>
            <a:avLst/>
            <a:gdLst/>
            <a:ahLst/>
            <a:cxnLst/>
            <a:rect l="l" t="t" r="r" b="b"/>
            <a:pathLst>
              <a:path w="3804820" h="1860903">
                <a:moveTo>
                  <a:pt x="0" y="0"/>
                </a:moveTo>
                <a:lnTo>
                  <a:pt x="3804819" y="0"/>
                </a:lnTo>
                <a:lnTo>
                  <a:pt x="3804819" y="1860903"/>
                </a:lnTo>
                <a:lnTo>
                  <a:pt x="0" y="186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18776" y="537527"/>
            <a:ext cx="53054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CB6CE6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60" y="2699381"/>
            <a:ext cx="17250232" cy="370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625">
                <a:solidFill>
                  <a:srgbClr val="302F2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Power Query Editor is an essential tool in data processing, especially when it comes to cleaning and transforming datasets. It offers a user-friendly interface that simplifies the data cleaning process through a series of intuitive steps. Users can import data from various sources, such as spreadsheets, databases, or web services, and then apply transformations to standardize and refine the data. </a:t>
            </a:r>
          </a:p>
          <a:p>
            <a:pPr algn="ctr">
              <a:lnSpc>
                <a:spcPts val="3675"/>
              </a:lnSpc>
              <a:spcBef>
                <a:spcPct val="0"/>
              </a:spcBef>
            </a:pPr>
            <a:endParaRPr lang="en-US" sz="2625">
              <a:solidFill>
                <a:srgbClr val="302F2F"/>
              </a:solidFill>
              <a:latin typeface="Anantason Expanded Bold"/>
              <a:ea typeface="Anantason Expanded Bold"/>
              <a:cs typeface="Anantason Expanded Bold"/>
              <a:sym typeface="Anantason Expanded Bold"/>
            </a:endParaRPr>
          </a:p>
          <a:p>
            <a:pPr algn="ctr">
              <a:lnSpc>
                <a:spcPts val="3675"/>
              </a:lnSpc>
              <a:spcBef>
                <a:spcPct val="0"/>
              </a:spcBef>
            </a:pPr>
            <a:endParaRPr lang="en-US" sz="2625">
              <a:solidFill>
                <a:srgbClr val="302F2F"/>
              </a:solidFill>
              <a:latin typeface="Anantason Expanded Bold"/>
              <a:ea typeface="Anantason Expanded Bold"/>
              <a:cs typeface="Anantason Expanded Bold"/>
              <a:sym typeface="Anantason Expanded Bold"/>
            </a:endParaRPr>
          </a:p>
          <a:p>
            <a:pPr algn="ctr">
              <a:lnSpc>
                <a:spcPts val="3675"/>
              </a:lnSpc>
              <a:spcBef>
                <a:spcPct val="0"/>
              </a:spcBef>
            </a:pPr>
            <a:endParaRPr lang="en-US" sz="2625">
              <a:solidFill>
                <a:srgbClr val="302F2F"/>
              </a:solidFill>
              <a:latin typeface="Anantason Expanded Bold"/>
              <a:ea typeface="Anantason Expanded Bold"/>
              <a:cs typeface="Anantason Expanded Bold"/>
              <a:sym typeface="Anantason Expanded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415865" y="-355670"/>
            <a:ext cx="7058960" cy="7058960"/>
          </a:xfrm>
          <a:custGeom>
            <a:avLst/>
            <a:gdLst/>
            <a:ahLst/>
            <a:cxnLst/>
            <a:rect l="l" t="t" r="r" b="b"/>
            <a:pathLst>
              <a:path w="7058960" h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614520" y="-355670"/>
            <a:ext cx="7058960" cy="7058960"/>
          </a:xfrm>
          <a:custGeom>
            <a:avLst/>
            <a:gdLst/>
            <a:ahLst/>
            <a:cxnLst/>
            <a:rect l="l" t="t" r="r" b="b"/>
            <a:pathLst>
              <a:path w="7058960" h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654430" y="-355670"/>
            <a:ext cx="7058960" cy="7058960"/>
          </a:xfrm>
          <a:custGeom>
            <a:avLst/>
            <a:gdLst/>
            <a:ahLst/>
            <a:cxnLst/>
            <a:rect l="l" t="t" r="r" b="b"/>
            <a:pathLst>
              <a:path w="7058960" h="7058960">
                <a:moveTo>
                  <a:pt x="0" y="7058960"/>
                </a:moveTo>
                <a:lnTo>
                  <a:pt x="7058960" y="7058960"/>
                </a:lnTo>
                <a:lnTo>
                  <a:pt x="7058960" y="0"/>
                </a:lnTo>
                <a:lnTo>
                  <a:pt x="0" y="0"/>
                </a:lnTo>
                <a:lnTo>
                  <a:pt x="0" y="70589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5712">
            <a:off x="-2749257" y="9760830"/>
            <a:ext cx="6043448" cy="604345"/>
          </a:xfrm>
          <a:custGeom>
            <a:avLst/>
            <a:gdLst/>
            <a:ahLst/>
            <a:cxnLst/>
            <a:rect l="l" t="t" r="r" b="b"/>
            <a:pathLst>
              <a:path w="6043448" h="604345">
                <a:moveTo>
                  <a:pt x="0" y="0"/>
                </a:moveTo>
                <a:lnTo>
                  <a:pt x="6043448" y="0"/>
                </a:lnTo>
                <a:lnTo>
                  <a:pt x="6043448" y="604344"/>
                </a:lnTo>
                <a:lnTo>
                  <a:pt x="0" y="604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28000" y="7827000"/>
            <a:ext cx="2460000" cy="2460000"/>
          </a:xfrm>
          <a:custGeom>
            <a:avLst/>
            <a:gdLst/>
            <a:ahLst/>
            <a:cxnLst/>
            <a:rect l="l" t="t" r="r" b="b"/>
            <a:pathLst>
              <a:path w="2460000" h="2460000">
                <a:moveTo>
                  <a:pt x="0" y="0"/>
                </a:moveTo>
                <a:lnTo>
                  <a:pt x="2460000" y="0"/>
                </a:lnTo>
                <a:lnTo>
                  <a:pt x="2460000" y="2460000"/>
                </a:lnTo>
                <a:lnTo>
                  <a:pt x="0" y="246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21100" y="3583578"/>
            <a:ext cx="10645800" cy="6084490"/>
          </a:xfrm>
          <a:custGeom>
            <a:avLst/>
            <a:gdLst/>
            <a:ahLst/>
            <a:cxnLst/>
            <a:rect l="l" t="t" r="r" b="b"/>
            <a:pathLst>
              <a:path w="10645800" h="6084490">
                <a:moveTo>
                  <a:pt x="0" y="0"/>
                </a:moveTo>
                <a:lnTo>
                  <a:pt x="10645800" y="0"/>
                </a:lnTo>
                <a:lnTo>
                  <a:pt x="10645800" y="6084490"/>
                </a:lnTo>
                <a:lnTo>
                  <a:pt x="0" y="6084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70604" y="933450"/>
            <a:ext cx="70589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E17EB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Uncleaned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28895" y="-3170289"/>
            <a:ext cx="14057746" cy="14057746"/>
          </a:xfrm>
          <a:custGeom>
            <a:avLst/>
            <a:gdLst/>
            <a:ahLst/>
            <a:cxnLst/>
            <a:rect l="l" t="t" r="r" b="b"/>
            <a:pathLst>
              <a:path w="14057746" h="14057746">
                <a:moveTo>
                  <a:pt x="0" y="0"/>
                </a:moveTo>
                <a:lnTo>
                  <a:pt x="14057745" y="0"/>
                </a:lnTo>
                <a:lnTo>
                  <a:pt x="14057745" y="14057746"/>
                </a:lnTo>
                <a:lnTo>
                  <a:pt x="0" y="14057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b="-777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44048" y="350117"/>
            <a:ext cx="2870564" cy="3508467"/>
          </a:xfrm>
          <a:custGeom>
            <a:avLst/>
            <a:gdLst/>
            <a:ahLst/>
            <a:cxnLst/>
            <a:rect l="l" t="t" r="r" b="b"/>
            <a:pathLst>
              <a:path w="2870564" h="3508467">
                <a:moveTo>
                  <a:pt x="0" y="0"/>
                </a:moveTo>
                <a:lnTo>
                  <a:pt x="2870564" y="0"/>
                </a:lnTo>
                <a:lnTo>
                  <a:pt x="2870564" y="3508467"/>
                </a:lnTo>
                <a:lnTo>
                  <a:pt x="0" y="3508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38360" y="1844239"/>
            <a:ext cx="3467060" cy="4314214"/>
          </a:xfrm>
          <a:custGeom>
            <a:avLst/>
            <a:gdLst/>
            <a:ahLst/>
            <a:cxnLst/>
            <a:rect l="l" t="t" r="r" b="b"/>
            <a:pathLst>
              <a:path w="3467060" h="4314214">
                <a:moveTo>
                  <a:pt x="0" y="0"/>
                </a:moveTo>
                <a:lnTo>
                  <a:pt x="3467060" y="0"/>
                </a:lnTo>
                <a:lnTo>
                  <a:pt x="3467060" y="4314214"/>
                </a:lnTo>
                <a:lnTo>
                  <a:pt x="0" y="43142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3032225"/>
            <a:ext cx="12631832" cy="7041938"/>
          </a:xfrm>
          <a:custGeom>
            <a:avLst/>
            <a:gdLst/>
            <a:ahLst/>
            <a:cxnLst/>
            <a:rect l="l" t="t" r="r" b="b"/>
            <a:pathLst>
              <a:path w="12631832" h="7041938">
                <a:moveTo>
                  <a:pt x="0" y="0"/>
                </a:moveTo>
                <a:lnTo>
                  <a:pt x="12631832" y="0"/>
                </a:lnTo>
                <a:lnTo>
                  <a:pt x="12631832" y="7041938"/>
                </a:lnTo>
                <a:lnTo>
                  <a:pt x="0" y="7041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44048" y="7957146"/>
            <a:ext cx="2913848" cy="2602307"/>
          </a:xfrm>
          <a:custGeom>
            <a:avLst/>
            <a:gdLst/>
            <a:ahLst/>
            <a:cxnLst/>
            <a:rect l="l" t="t" r="r" b="b"/>
            <a:pathLst>
              <a:path w="2913848" h="2602307">
                <a:moveTo>
                  <a:pt x="0" y="0"/>
                </a:moveTo>
                <a:lnTo>
                  <a:pt x="2913848" y="0"/>
                </a:lnTo>
                <a:lnTo>
                  <a:pt x="2913848" y="2602308"/>
                </a:lnTo>
                <a:lnTo>
                  <a:pt x="0" y="2602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91" r="-14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70604" y="933450"/>
            <a:ext cx="70589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E17EB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Uncleaned Data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 rot="5615837">
            <a:off x="13168011" y="2131102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1" y="0"/>
                </a:lnTo>
                <a:lnTo>
                  <a:pt x="12904001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88636">
            <a:off x="-5942437" y="6465531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7489199"/>
            <a:ext cx="2876094" cy="2755821"/>
          </a:xfrm>
          <a:custGeom>
            <a:avLst/>
            <a:gdLst/>
            <a:ahLst/>
            <a:cxnLst/>
            <a:rect l="l" t="t" r="r" b="b"/>
            <a:pathLst>
              <a:path w="2876094" h="2755821">
                <a:moveTo>
                  <a:pt x="0" y="0"/>
                </a:moveTo>
                <a:lnTo>
                  <a:pt x="2876094" y="0"/>
                </a:lnTo>
                <a:lnTo>
                  <a:pt x="2876094" y="2755821"/>
                </a:lnTo>
                <a:lnTo>
                  <a:pt x="0" y="2755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72503" y="3213209"/>
            <a:ext cx="3556169" cy="6812286"/>
          </a:xfrm>
          <a:custGeom>
            <a:avLst/>
            <a:gdLst/>
            <a:ahLst/>
            <a:cxnLst/>
            <a:rect l="l" t="t" r="r" b="b"/>
            <a:pathLst>
              <a:path w="3556169" h="6812286">
                <a:moveTo>
                  <a:pt x="0" y="0"/>
                </a:moveTo>
                <a:lnTo>
                  <a:pt x="3556169" y="0"/>
                </a:lnTo>
                <a:lnTo>
                  <a:pt x="3556169" y="6812286"/>
                </a:lnTo>
                <a:lnTo>
                  <a:pt x="0" y="68122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679525" y="643522"/>
            <a:ext cx="49289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CC0D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Applied Steps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747618" y="7635131"/>
            <a:ext cx="3540382" cy="2651869"/>
          </a:xfrm>
          <a:custGeom>
            <a:avLst/>
            <a:gdLst/>
            <a:ahLst/>
            <a:cxnLst/>
            <a:rect l="l" t="t" r="r" b="b"/>
            <a:pathLst>
              <a:path w="3540382" h="2651869">
                <a:moveTo>
                  <a:pt x="0" y="0"/>
                </a:moveTo>
                <a:lnTo>
                  <a:pt x="3540382" y="0"/>
                </a:lnTo>
                <a:lnTo>
                  <a:pt x="3540382" y="2651869"/>
                </a:lnTo>
                <a:lnTo>
                  <a:pt x="0" y="26518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 rot="5615837">
            <a:off x="13168011" y="2131102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1" y="0"/>
                </a:lnTo>
                <a:lnTo>
                  <a:pt x="12904001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88636">
            <a:off x="-5942437" y="6465531"/>
            <a:ext cx="12904000" cy="4803156"/>
          </a:xfrm>
          <a:custGeom>
            <a:avLst/>
            <a:gdLst/>
            <a:ahLst/>
            <a:cxnLst/>
            <a:rect l="l" t="t" r="r" b="b"/>
            <a:pathLst>
              <a:path w="12904000" h="4803156">
                <a:moveTo>
                  <a:pt x="0" y="0"/>
                </a:moveTo>
                <a:lnTo>
                  <a:pt x="12904000" y="0"/>
                </a:lnTo>
                <a:lnTo>
                  <a:pt x="12904000" y="4803156"/>
                </a:lnTo>
                <a:lnTo>
                  <a:pt x="0" y="48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7489199"/>
            <a:ext cx="2876094" cy="2755821"/>
          </a:xfrm>
          <a:custGeom>
            <a:avLst/>
            <a:gdLst/>
            <a:ahLst/>
            <a:cxnLst/>
            <a:rect l="l" t="t" r="r" b="b"/>
            <a:pathLst>
              <a:path w="2876094" h="2755821">
                <a:moveTo>
                  <a:pt x="0" y="0"/>
                </a:moveTo>
                <a:lnTo>
                  <a:pt x="2876094" y="0"/>
                </a:lnTo>
                <a:lnTo>
                  <a:pt x="2876094" y="2755821"/>
                </a:lnTo>
                <a:lnTo>
                  <a:pt x="0" y="2755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47618" y="7635131"/>
            <a:ext cx="3540382" cy="2651869"/>
          </a:xfrm>
          <a:custGeom>
            <a:avLst/>
            <a:gdLst/>
            <a:ahLst/>
            <a:cxnLst/>
            <a:rect l="l" t="t" r="r" b="b"/>
            <a:pathLst>
              <a:path w="3540382" h="2651869">
                <a:moveTo>
                  <a:pt x="0" y="0"/>
                </a:moveTo>
                <a:lnTo>
                  <a:pt x="3540382" y="0"/>
                </a:lnTo>
                <a:lnTo>
                  <a:pt x="3540382" y="2651869"/>
                </a:lnTo>
                <a:lnTo>
                  <a:pt x="0" y="2651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27571" y="3064975"/>
            <a:ext cx="3242383" cy="7276629"/>
          </a:xfrm>
          <a:custGeom>
            <a:avLst/>
            <a:gdLst/>
            <a:ahLst/>
            <a:cxnLst/>
            <a:rect l="l" t="t" r="r" b="b"/>
            <a:pathLst>
              <a:path w="3242383" h="7276629">
                <a:moveTo>
                  <a:pt x="0" y="0"/>
                </a:moveTo>
                <a:lnTo>
                  <a:pt x="3242383" y="0"/>
                </a:lnTo>
                <a:lnTo>
                  <a:pt x="3242383" y="7276629"/>
                </a:lnTo>
                <a:lnTo>
                  <a:pt x="0" y="7276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34" r="-133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79525" y="643522"/>
            <a:ext cx="49289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CC0D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Applied Steps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578981"/>
            <a:ext cx="3446111" cy="708019"/>
          </a:xfrm>
          <a:custGeom>
            <a:avLst/>
            <a:gdLst/>
            <a:ahLst/>
            <a:cxnLst/>
            <a:rect l="l" t="t" r="r" b="b"/>
            <a:pathLst>
              <a:path w="3446111" h="708019">
                <a:moveTo>
                  <a:pt x="0" y="0"/>
                </a:moveTo>
                <a:lnTo>
                  <a:pt x="3446111" y="0"/>
                </a:lnTo>
                <a:lnTo>
                  <a:pt x="3446111" y="708019"/>
                </a:lnTo>
                <a:lnTo>
                  <a:pt x="0" y="70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  <p:sp>
        <p:nvSpPr>
          <p:cNvPr id="8" name="Freeform 8"/>
          <p:cNvSpPr/>
          <p:nvPr/>
        </p:nvSpPr>
        <p:spPr>
          <a:xfrm>
            <a:off x="4506835" y="4423918"/>
            <a:ext cx="9274330" cy="5863082"/>
          </a:xfrm>
          <a:custGeom>
            <a:avLst/>
            <a:gdLst/>
            <a:ahLst/>
            <a:cxnLst/>
            <a:rect l="l" t="t" r="r" b="b"/>
            <a:pathLst>
              <a:path w="9274330" h="5863082">
                <a:moveTo>
                  <a:pt x="0" y="0"/>
                </a:moveTo>
                <a:lnTo>
                  <a:pt x="9274330" y="0"/>
                </a:lnTo>
                <a:lnTo>
                  <a:pt x="9274330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43214" y="8115214"/>
            <a:ext cx="3844786" cy="2155783"/>
          </a:xfrm>
          <a:custGeom>
            <a:avLst/>
            <a:gdLst/>
            <a:ahLst/>
            <a:cxnLst/>
            <a:rect l="l" t="t" r="r" b="b"/>
            <a:pathLst>
              <a:path w="3844786" h="2155783">
                <a:moveTo>
                  <a:pt x="0" y="0"/>
                </a:moveTo>
                <a:lnTo>
                  <a:pt x="3844786" y="0"/>
                </a:lnTo>
                <a:lnTo>
                  <a:pt x="3844786" y="2155783"/>
                </a:lnTo>
                <a:lnTo>
                  <a:pt x="0" y="21557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9805" y="1920325"/>
            <a:ext cx="12668391" cy="202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839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This are the following formulas and created columns which are used in making data properly clean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578981"/>
            <a:ext cx="3446111" cy="708019"/>
          </a:xfrm>
          <a:custGeom>
            <a:avLst/>
            <a:gdLst/>
            <a:ahLst/>
            <a:cxnLst/>
            <a:rect l="l" t="t" r="r" b="b"/>
            <a:pathLst>
              <a:path w="3446111" h="708019">
                <a:moveTo>
                  <a:pt x="0" y="0"/>
                </a:moveTo>
                <a:lnTo>
                  <a:pt x="3446111" y="0"/>
                </a:lnTo>
                <a:lnTo>
                  <a:pt x="3446111" y="708019"/>
                </a:lnTo>
                <a:lnTo>
                  <a:pt x="0" y="708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05008" y="8037722"/>
            <a:ext cx="3982992" cy="2233275"/>
          </a:xfrm>
          <a:custGeom>
            <a:avLst/>
            <a:gdLst/>
            <a:ahLst/>
            <a:cxnLst/>
            <a:rect l="l" t="t" r="r" b="b"/>
            <a:pathLst>
              <a:path w="3982992" h="2233275">
                <a:moveTo>
                  <a:pt x="0" y="0"/>
                </a:moveTo>
                <a:lnTo>
                  <a:pt x="3982992" y="0"/>
                </a:lnTo>
                <a:lnTo>
                  <a:pt x="3982992" y="2233275"/>
                </a:lnTo>
                <a:lnTo>
                  <a:pt x="0" y="2233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95022" y="4414522"/>
            <a:ext cx="9357511" cy="5856474"/>
          </a:xfrm>
          <a:custGeom>
            <a:avLst/>
            <a:gdLst/>
            <a:ahLst/>
            <a:cxnLst/>
            <a:rect l="l" t="t" r="r" b="b"/>
            <a:pathLst>
              <a:path w="9357511" h="5856474">
                <a:moveTo>
                  <a:pt x="0" y="0"/>
                </a:moveTo>
                <a:lnTo>
                  <a:pt x="9357511" y="0"/>
                </a:lnTo>
                <a:lnTo>
                  <a:pt x="9357511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b="-7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75925"/>
            <a:ext cx="527537" cy="546413"/>
          </a:xfrm>
          <a:custGeom>
            <a:avLst/>
            <a:gdLst/>
            <a:ahLst/>
            <a:cxnLst/>
            <a:rect l="l" t="t" r="r" b="b"/>
            <a:pathLst>
              <a:path w="527537" h="546413">
                <a:moveTo>
                  <a:pt x="0" y="0"/>
                </a:moveTo>
                <a:lnTo>
                  <a:pt x="527537" y="0"/>
                </a:lnTo>
                <a:lnTo>
                  <a:pt x="527537" y="546412"/>
                </a:lnTo>
                <a:lnTo>
                  <a:pt x="0" y="54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24580"/>
            <a:ext cx="3224168" cy="662420"/>
          </a:xfrm>
          <a:custGeom>
            <a:avLst/>
            <a:gdLst/>
            <a:ahLst/>
            <a:cxnLst/>
            <a:rect l="l" t="t" r="r" b="b"/>
            <a:pathLst>
              <a:path w="3224168" h="662420">
                <a:moveTo>
                  <a:pt x="0" y="0"/>
                </a:moveTo>
                <a:lnTo>
                  <a:pt x="3224168" y="0"/>
                </a:lnTo>
                <a:lnTo>
                  <a:pt x="3224168" y="662420"/>
                </a:lnTo>
                <a:lnTo>
                  <a:pt x="0" y="662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05869">
            <a:off x="-2086613" y="7968095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91318" y="715312"/>
            <a:ext cx="4193364" cy="4114800"/>
          </a:xfrm>
          <a:custGeom>
            <a:avLst/>
            <a:gdLst/>
            <a:ahLst/>
            <a:cxnLst/>
            <a:rect l="l" t="t" r="r" b="b"/>
            <a:pathLst>
              <a:path w="4193364" h="4114800">
                <a:moveTo>
                  <a:pt x="0" y="0"/>
                </a:moveTo>
                <a:lnTo>
                  <a:pt x="4193364" y="0"/>
                </a:lnTo>
                <a:lnTo>
                  <a:pt x="4193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47112" y="4415134"/>
            <a:ext cx="9221161" cy="5871866"/>
          </a:xfrm>
          <a:custGeom>
            <a:avLst/>
            <a:gdLst/>
            <a:ahLst/>
            <a:cxnLst/>
            <a:rect l="l" t="t" r="r" b="b"/>
            <a:pathLst>
              <a:path w="9221161" h="5871866">
                <a:moveTo>
                  <a:pt x="0" y="0"/>
                </a:moveTo>
                <a:lnTo>
                  <a:pt x="9221161" y="0"/>
                </a:lnTo>
                <a:lnTo>
                  <a:pt x="9221161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58816" y="7667544"/>
            <a:ext cx="3929184" cy="2619456"/>
          </a:xfrm>
          <a:custGeom>
            <a:avLst/>
            <a:gdLst/>
            <a:ahLst/>
            <a:cxnLst/>
            <a:rect l="l" t="t" r="r" b="b"/>
            <a:pathLst>
              <a:path w="3929184" h="2619456">
                <a:moveTo>
                  <a:pt x="0" y="0"/>
                </a:moveTo>
                <a:lnTo>
                  <a:pt x="3929184" y="0"/>
                </a:lnTo>
                <a:lnTo>
                  <a:pt x="3929184" y="2619456"/>
                </a:lnTo>
                <a:lnTo>
                  <a:pt x="0" y="2619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7112" y="631165"/>
            <a:ext cx="104533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DE59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Customs Colums and Formulas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146</Words>
  <Application>Microsoft Office PowerPoint</Application>
  <PresentationFormat>Custom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Anantason Expanded</vt:lpstr>
      <vt:lpstr>Canva Sans</vt:lpstr>
      <vt:lpstr>Anantason Expanded Bold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Modern Bold Music Presentation</dc:title>
  <cp:lastModifiedBy>Windows 11</cp:lastModifiedBy>
  <cp:revision>3</cp:revision>
  <dcterms:created xsi:type="dcterms:W3CDTF">2006-08-16T00:00:00Z</dcterms:created>
  <dcterms:modified xsi:type="dcterms:W3CDTF">2024-08-04T18:01:16Z</dcterms:modified>
  <dc:identifier>DAGM5bGJfH0</dc:identifier>
</cp:coreProperties>
</file>